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E23-DA7F-A2F8-88EB-96441BD20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F5700-68DB-55B3-E604-3C0E821D5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AC9E2-9285-FE80-E7AE-6DA568E1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79E5-6B5C-433B-869F-80BB3862924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B01E4-EF80-B746-47AF-37A55BBF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A7993-EA45-4306-4217-3AED8625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1EDD-2AC2-417B-93EC-AA261031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3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A247-AC91-51D0-C637-302983F8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264C43-423C-11FC-7C04-BE20378AE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11449-CCD1-BA64-CC2D-1318356B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79E5-6B5C-433B-869F-80BB3862924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8A14E-AF8F-AF88-9F48-79BF6FBE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8AD30-C4B0-C3D3-B195-0FD9FDE9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1EDD-2AC2-417B-93EC-AA261031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A1A937-623D-EF0A-4436-93B4532BB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3A014-8948-C43B-28EF-D3424748D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D3EA6-FFD2-9899-D2EB-A81EAFE69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79E5-6B5C-433B-869F-80BB3862924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6266B-812F-8717-79CD-C2831BA1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3D132-CC7B-6229-D596-13969D3A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1EDD-2AC2-417B-93EC-AA261031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8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3E40-7106-3085-C0F7-0DF989D0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A2C26-F9CD-13F2-0490-5F7D15B3B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547C7-4AF1-DF66-C0E0-2CA79312B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79E5-6B5C-433B-869F-80BB3862924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1D5D8-5009-3411-FE48-9BB35084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38B0F-F1D4-08A8-1E33-91BE2611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1EDD-2AC2-417B-93EC-AA261031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3B15-DFCD-07A1-8D7F-555F5B5A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C1E37-593A-41BA-E91F-34C25C6BD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A99E9-AC16-4F94-AE02-E459546B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79E5-6B5C-433B-869F-80BB3862924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7855D-2279-FBF3-AAD4-DAC45572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5DB6C-AE83-64FF-53A8-2B6490F8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1EDD-2AC2-417B-93EC-AA261031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9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E5E85-90E5-CB77-96CB-1671674D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2169C-7040-2A2C-138D-5B278918F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8D16B-8E38-752F-460A-569634BEA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9A584-5347-F8F4-ADE1-F70A374C7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79E5-6B5C-433B-869F-80BB3862924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47194-17C1-9C30-77D8-7E6871A1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1C492-AC56-F51E-2974-B8CC1D0D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1EDD-2AC2-417B-93EC-AA261031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6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EA3F6-B272-4E53-3731-633877FF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5616E-AD20-D176-860C-95B9D1C7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C16B2-BF32-6CA5-4DB8-06B137906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ADF95-2857-454C-56DD-4C5EC3D5C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81E6D-8AD4-7198-B3A8-B1155C1B0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6C5D26-D3B5-325C-A367-193A47EE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79E5-6B5C-433B-869F-80BB3862924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F1763A-E698-5713-9537-2CF38B1A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1DF3EB-1484-DF2C-267A-FBE1F28A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1EDD-2AC2-417B-93EC-AA261031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6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87F3-701F-7892-3AB0-9775C4C1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943D1-9D1E-C4AE-060B-AC254DA3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79E5-6B5C-433B-869F-80BB3862924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8D554-EE5E-8396-5520-E5530B14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AF332-370C-2A1E-8C52-5EED07763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1EDD-2AC2-417B-93EC-AA261031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5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3E36B-E8B9-D629-7D88-BBB6260D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79E5-6B5C-433B-869F-80BB3862924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A2495-AE7C-16A2-BC7A-A801F36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17AD5-33BF-A7BF-76F9-000E538D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1EDD-2AC2-417B-93EC-AA261031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15C6E-81C0-8E42-40AE-8BA0FAEB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EB87B-BAC0-8135-C5E2-C4FD5D6B8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C1E0B-B909-5415-D174-C9956F84A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5046C-2574-EDCD-87A9-504B9C01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79E5-6B5C-433B-869F-80BB3862924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49B74-6975-02F3-8285-E578DCA3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F4974-F9FC-0DB1-7139-BCDA487C6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1EDD-2AC2-417B-93EC-AA261031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7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1C8C-AD92-6E3B-54CC-BD4DBF63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FA36A-9349-4B95-F459-7D282AC8A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862C3-FF21-85A5-EEE8-A9CB5F543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9768C-CFDC-1F41-6ED3-AF2F0B994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79E5-6B5C-433B-869F-80BB3862924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39BCE-59BE-74F1-83D0-914E9BE7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C7608-72C2-D370-B4C1-DD23FCD1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1EDD-2AC2-417B-93EC-AA261031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4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C9CC0A-2232-8B37-DD02-0EB44A956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A7607-93E0-5EC6-EDEF-E219B5711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3DF93-998A-07BC-CAFD-D4991F8E6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179E5-6B5C-433B-869F-80BB3862924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3909D-390A-C175-B47F-381838767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4FC34-EE1A-AB5E-6384-4545CC5BF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81EDD-2AC2-417B-93EC-AA261031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3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190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PATTARAPON KAMLAR</dc:creator>
  <cp:lastModifiedBy>PATTARAPON KAMLAR</cp:lastModifiedBy>
  <cp:revision>1</cp:revision>
  <dcterms:created xsi:type="dcterms:W3CDTF">2023-08-04T02:27:54Z</dcterms:created>
  <dcterms:modified xsi:type="dcterms:W3CDTF">2023-08-04T02:29:46Z</dcterms:modified>
</cp:coreProperties>
</file>